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8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42770" y="1431824"/>
            <a:ext cx="6872756" cy="3865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35830" y="5512523"/>
            <a:ext cx="5886637" cy="451024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.png"/><Relationship Id="rId3" Type="http://schemas.microsoft.com/office/2007/relationships/media" Target="file:///H:\4.9%20&#36213;&#28904;%20&#12298;&#21035;&#35753;&#40509;&#23376;&#24320;&#24052;&#22763;&#12299;\&#32972;&#26223;&#38899;&#20048;.mp3" TargetMode="External"/><Relationship Id="rId2" Type="http://schemas.openxmlformats.org/officeDocument/2006/relationships/audio" Target="file:///H:\4.9%20&#36213;&#28904;%20&#12298;&#21035;&#35753;&#40509;&#23376;&#24320;&#24052;&#22763;&#12299;\&#32972;&#26223;&#38899;&#20048;.mp3" TargetMode="Externa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75585" y="98425"/>
            <a:ext cx="6640830" cy="6661150"/>
          </a:xfrm>
          <a:prstGeom prst="rect">
            <a:avLst/>
          </a:prstGeom>
        </p:spPr>
      </p:pic>
      <p:pic>
        <p:nvPicPr>
          <p:cNvPr id="5" name="背景音乐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67085" y="5869305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C:\Users\RYXX\Desktop\《别让鸽子开巴士》\10.jpg10"/>
          <p:cNvPicPr>
            <a:picLocks noChangeAspect="1"/>
          </p:cNvPicPr>
          <p:nvPr>
            <p:ph/>
          </p:nvPr>
        </p:nvPicPr>
        <p:blipFill>
          <a:blip r:embed="rId1"/>
          <a:srcRect/>
          <a:stretch>
            <a:fillRect/>
          </a:stretch>
        </p:blipFill>
        <p:spPr>
          <a:xfrm>
            <a:off x="227648" y="234315"/>
            <a:ext cx="11718925" cy="617093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C:\Users\RYXX\Desktop\《别让鸽子开巴士》\11.jpg11"/>
          <p:cNvPicPr>
            <a:picLocks noChangeAspect="1"/>
          </p:cNvPicPr>
          <p:nvPr>
            <p:ph/>
          </p:nvPr>
        </p:nvPicPr>
        <p:blipFill>
          <a:blip r:embed="rId1"/>
          <a:srcRect/>
          <a:stretch>
            <a:fillRect/>
          </a:stretch>
        </p:blipFill>
        <p:spPr>
          <a:xfrm>
            <a:off x="412750" y="234315"/>
            <a:ext cx="11348720" cy="617093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C:\Users\RYXX\Desktop\《别让鸽子开巴士》\12.jpg12"/>
          <p:cNvPicPr>
            <a:picLocks noChangeAspect="1"/>
          </p:cNvPicPr>
          <p:nvPr>
            <p:ph/>
          </p:nvPr>
        </p:nvPicPr>
        <p:blipFill>
          <a:blip r:embed="rId1"/>
          <a:srcRect/>
          <a:stretch>
            <a:fillRect/>
          </a:stretch>
        </p:blipFill>
        <p:spPr>
          <a:xfrm>
            <a:off x="338455" y="234315"/>
            <a:ext cx="11497310" cy="617093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C:\Users\RYXX\Desktop\《别让鸽子开巴士》\13.jpg13"/>
          <p:cNvPicPr>
            <a:picLocks noChangeAspect="1"/>
          </p:cNvPicPr>
          <p:nvPr>
            <p:ph/>
          </p:nvPr>
        </p:nvPicPr>
        <p:blipFill>
          <a:blip r:embed="rId1"/>
          <a:srcRect/>
          <a:stretch>
            <a:fillRect/>
          </a:stretch>
        </p:blipFill>
        <p:spPr>
          <a:xfrm>
            <a:off x="296545" y="234315"/>
            <a:ext cx="11581130" cy="617093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C:\Users\RYXX\Desktop\《别让鸽子开巴士》\14.jpg14"/>
          <p:cNvPicPr>
            <a:picLocks noChangeAspect="1"/>
          </p:cNvPicPr>
          <p:nvPr>
            <p:ph/>
          </p:nvPr>
        </p:nvPicPr>
        <p:blipFill>
          <a:blip r:embed="rId1"/>
          <a:srcRect/>
          <a:stretch>
            <a:fillRect/>
          </a:stretch>
        </p:blipFill>
        <p:spPr>
          <a:xfrm>
            <a:off x="347028" y="234315"/>
            <a:ext cx="11480165" cy="617093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C:\Users\RYXX\Desktop\《别让鸽子开巴士》\15.jpg15"/>
          <p:cNvPicPr>
            <a:picLocks noChangeAspect="1"/>
          </p:cNvPicPr>
          <p:nvPr>
            <p:ph/>
          </p:nvPr>
        </p:nvPicPr>
        <p:blipFill>
          <a:blip r:embed="rId1"/>
          <a:srcRect/>
          <a:stretch>
            <a:fillRect/>
          </a:stretch>
        </p:blipFill>
        <p:spPr>
          <a:xfrm>
            <a:off x="412750" y="234315"/>
            <a:ext cx="11348720" cy="617093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C:\Users\RYXX\Desktop\《别让鸽子开巴士》\16.jpg16"/>
          <p:cNvPicPr>
            <a:picLocks noChangeAspect="1"/>
          </p:cNvPicPr>
          <p:nvPr>
            <p:ph/>
          </p:nvPr>
        </p:nvPicPr>
        <p:blipFill>
          <a:blip r:embed="rId1"/>
          <a:srcRect/>
          <a:stretch>
            <a:fillRect/>
          </a:stretch>
        </p:blipFill>
        <p:spPr>
          <a:xfrm>
            <a:off x="404813" y="234315"/>
            <a:ext cx="11364595" cy="617093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C:\Users\RYXX\Desktop\《别让鸽子开巴士》\17.jpg17"/>
          <p:cNvPicPr>
            <a:picLocks noChangeAspect="1"/>
          </p:cNvPicPr>
          <p:nvPr>
            <p:ph/>
          </p:nvPr>
        </p:nvPicPr>
        <p:blipFill>
          <a:blip r:embed="rId1"/>
          <a:srcRect/>
          <a:stretch>
            <a:fillRect/>
          </a:stretch>
        </p:blipFill>
        <p:spPr>
          <a:xfrm>
            <a:off x="396558" y="234315"/>
            <a:ext cx="11381105" cy="617093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C:\Users\RYXX\Desktop\《别让鸽子开巴士》\18.jpg18"/>
          <p:cNvPicPr>
            <a:picLocks noChangeAspect="1"/>
          </p:cNvPicPr>
          <p:nvPr>
            <p:ph/>
          </p:nvPr>
        </p:nvPicPr>
        <p:blipFill>
          <a:blip r:embed="rId1"/>
          <a:srcRect/>
          <a:stretch>
            <a:fillRect/>
          </a:stretch>
        </p:blipFill>
        <p:spPr>
          <a:xfrm>
            <a:off x="262255" y="234315"/>
            <a:ext cx="11649710" cy="617093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C:\Users\RYXX\Desktop\《别让鸽子开巴士》\19.jpg19"/>
          <p:cNvPicPr>
            <a:picLocks noChangeAspect="1"/>
          </p:cNvPicPr>
          <p:nvPr>
            <p:ph/>
          </p:nvPr>
        </p:nvPicPr>
        <p:blipFill>
          <a:blip r:embed="rId1"/>
          <a:srcRect/>
          <a:stretch>
            <a:fillRect/>
          </a:stretch>
        </p:blipFill>
        <p:spPr>
          <a:xfrm>
            <a:off x="210185" y="234315"/>
            <a:ext cx="11753850" cy="617093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2"/>
          <p:cNvPicPr>
            <a:picLocks noChangeAspect="1"/>
          </p:cNvPicPr>
          <p:nvPr>
            <p:ph/>
          </p:nvPr>
        </p:nvPicPr>
        <p:blipFill>
          <a:blip r:embed="rId1"/>
          <a:stretch>
            <a:fillRect/>
          </a:stretch>
        </p:blipFill>
        <p:spPr>
          <a:xfrm>
            <a:off x="67310" y="234315"/>
            <a:ext cx="12039600" cy="617093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C:\Users\RYXX\Desktop\《别让鸽子开巴士》\20.jpg20"/>
          <p:cNvPicPr>
            <a:picLocks noChangeAspect="1"/>
          </p:cNvPicPr>
          <p:nvPr>
            <p:ph/>
          </p:nvPr>
        </p:nvPicPr>
        <p:blipFill>
          <a:blip r:embed="rId1"/>
          <a:srcRect/>
          <a:stretch>
            <a:fillRect/>
          </a:stretch>
        </p:blipFill>
        <p:spPr>
          <a:xfrm>
            <a:off x="253683" y="234315"/>
            <a:ext cx="11666855" cy="617093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C:\Users\RYXX\Desktop\《别让鸽子开巴士》\21.jpg21"/>
          <p:cNvPicPr>
            <a:picLocks noChangeAspect="1"/>
          </p:cNvPicPr>
          <p:nvPr>
            <p:ph/>
          </p:nvPr>
        </p:nvPicPr>
        <p:blipFill>
          <a:blip r:embed="rId1"/>
          <a:srcRect/>
          <a:stretch>
            <a:fillRect/>
          </a:stretch>
        </p:blipFill>
        <p:spPr>
          <a:xfrm>
            <a:off x="2670175" y="166370"/>
            <a:ext cx="6629400" cy="652589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C:\Users\RYXX\Desktop\《别让鸽子开巴士》\3.jpg3"/>
          <p:cNvPicPr>
            <a:picLocks noChangeAspect="1"/>
          </p:cNvPicPr>
          <p:nvPr>
            <p:ph/>
          </p:nvPr>
        </p:nvPicPr>
        <p:blipFill>
          <a:blip r:embed="rId1"/>
          <a:srcRect/>
          <a:stretch>
            <a:fillRect/>
          </a:stretch>
        </p:blipFill>
        <p:spPr>
          <a:xfrm>
            <a:off x="245110" y="234315"/>
            <a:ext cx="11684000" cy="617093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C:\Users\RYXX\Desktop\《别让鸽子开巴士》\4.jpg4"/>
          <p:cNvPicPr>
            <a:picLocks noChangeAspect="1"/>
          </p:cNvPicPr>
          <p:nvPr>
            <p:ph/>
          </p:nvPr>
        </p:nvPicPr>
        <p:blipFill>
          <a:blip r:embed="rId1"/>
          <a:srcRect/>
          <a:stretch>
            <a:fillRect/>
          </a:stretch>
        </p:blipFill>
        <p:spPr>
          <a:xfrm>
            <a:off x="157163" y="234315"/>
            <a:ext cx="11859895" cy="617093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C:\Users\RYXX\Desktop\《别让鸽子开巴士》\5.jpg5"/>
          <p:cNvPicPr>
            <a:picLocks noChangeAspect="1"/>
          </p:cNvPicPr>
          <p:nvPr>
            <p:ph/>
          </p:nvPr>
        </p:nvPicPr>
        <p:blipFill>
          <a:blip r:embed="rId1"/>
          <a:srcRect/>
          <a:stretch>
            <a:fillRect/>
          </a:stretch>
        </p:blipFill>
        <p:spPr>
          <a:xfrm>
            <a:off x="103505" y="234315"/>
            <a:ext cx="11967210" cy="61709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C:\Users\RYXX\Desktop\《别让鸽子开巴士》\6.jpg6"/>
          <p:cNvPicPr>
            <a:picLocks noChangeAspect="1"/>
          </p:cNvPicPr>
          <p:nvPr>
            <p:ph/>
          </p:nvPr>
        </p:nvPicPr>
        <p:blipFill>
          <a:blip r:embed="rId1"/>
          <a:srcRect/>
          <a:stretch>
            <a:fillRect/>
          </a:stretch>
        </p:blipFill>
        <p:spPr>
          <a:xfrm>
            <a:off x="192723" y="234315"/>
            <a:ext cx="11788775" cy="617093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C:\Users\RYXX\Desktop\《别让鸽子开巴士》\7.jpg7"/>
          <p:cNvPicPr>
            <a:picLocks noChangeAspect="1"/>
          </p:cNvPicPr>
          <p:nvPr>
            <p:ph/>
          </p:nvPr>
        </p:nvPicPr>
        <p:blipFill>
          <a:blip r:embed="rId1"/>
          <a:srcRect/>
          <a:stretch>
            <a:fillRect/>
          </a:stretch>
        </p:blipFill>
        <p:spPr>
          <a:xfrm>
            <a:off x="253683" y="234315"/>
            <a:ext cx="11666855" cy="617093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C:\Users\RYXX\Desktop\《别让鸽子开巴士》\8.jpg8"/>
          <p:cNvPicPr>
            <a:picLocks noChangeAspect="1"/>
          </p:cNvPicPr>
          <p:nvPr>
            <p:ph/>
          </p:nvPr>
        </p:nvPicPr>
        <p:blipFill>
          <a:blip r:embed="rId1"/>
          <a:srcRect/>
          <a:stretch>
            <a:fillRect/>
          </a:stretch>
        </p:blipFill>
        <p:spPr>
          <a:xfrm>
            <a:off x="219075" y="234315"/>
            <a:ext cx="11736070" cy="617093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C:\Users\RYXX\Desktop\《别让鸽子开巴士》\9.jpg9"/>
          <p:cNvPicPr>
            <a:picLocks noChangeAspect="1"/>
          </p:cNvPicPr>
          <p:nvPr>
            <p:ph/>
          </p:nvPr>
        </p:nvPicPr>
        <p:blipFill>
          <a:blip r:embed="rId1"/>
          <a:srcRect/>
          <a:stretch>
            <a:fillRect/>
          </a:stretch>
        </p:blipFill>
        <p:spPr>
          <a:xfrm>
            <a:off x="227965" y="221615"/>
            <a:ext cx="11736070" cy="617093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9" baseType="lpstr">
      <vt:lpstr>Arial</vt:lpstr>
      <vt:lpstr>宋体</vt:lpstr>
      <vt:lpstr>Wingdings</vt:lpstr>
      <vt:lpstr>Calibri Light</vt:lpstr>
      <vt:lpstr>Calibri</vt:lpstr>
      <vt:lpstr>微软雅黑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RYXX</dc:creator>
  <cp:lastModifiedBy>RYXX</cp:lastModifiedBy>
  <cp:revision>3</cp:revision>
  <dcterms:created xsi:type="dcterms:W3CDTF">2019-04-08T03:29:00Z</dcterms:created>
  <dcterms:modified xsi:type="dcterms:W3CDTF">2019-04-08T09:00:00Z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2052-10.8.0.6423</vt:lpwstr>
  </property>
</Properties>
</file>